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8B67C6B-200C-4BFD-80E4-587EB7AF235C}" type="datetimeFigureOut">
              <a:rPr lang="es-US" smtClean="0"/>
              <a:pPr/>
              <a:t>10/24/2012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17E3C96-7E54-4356-9DE6-FD036404B456}" type="slidenum">
              <a:rPr lang="es-US" smtClean="0"/>
              <a:pPr/>
              <a:t>‹#›</a:t>
            </a:fld>
            <a:endParaRPr lang="es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xwonyZdhgs" TargetMode="External"/><Relationship Id="rId2" Type="http://schemas.openxmlformats.org/officeDocument/2006/relationships/hyperlink" Target="http://www.youtube.com/watch?v=LgDwNxGIuC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OeaC8kcxH0&amp;feature=relat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Preplanning for  Your Video:</a:t>
            </a:r>
            <a:br>
              <a:rPr lang="en-US" dirty="0" smtClean="0"/>
            </a:br>
            <a:r>
              <a:rPr lang="en-US" dirty="0" smtClean="0"/>
              <a:t>Storyboarding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make a storyboard?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you plan your video out shot by shot. </a:t>
            </a:r>
          </a:p>
          <a:p>
            <a:r>
              <a:rPr lang="en-US" dirty="0" smtClean="0"/>
              <a:t>You can make changes to your storyboard before you start shooting, instead of changing your mind later. </a:t>
            </a:r>
          </a:p>
          <a:p>
            <a:r>
              <a:rPr lang="en-US" dirty="0" smtClean="0"/>
              <a:t>You will also be able to talk about your video and show your storyboard to other people to get feedback on your ideas.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should your storyboard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of what is happening on screen during that shot</a:t>
            </a:r>
          </a:p>
          <a:p>
            <a:r>
              <a:rPr lang="en-US" dirty="0" smtClean="0"/>
              <a:t>Description of what action is occurring</a:t>
            </a:r>
          </a:p>
          <a:p>
            <a:r>
              <a:rPr lang="en-US" dirty="0" smtClean="0"/>
              <a:t>Panels numbered in sequential order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8229600" cy="1399032"/>
          </a:xfrm>
        </p:spPr>
        <p:txBody>
          <a:bodyPr/>
          <a:lstStyle/>
          <a:p>
            <a:r>
              <a:rPr lang="en-US" dirty="0" smtClean="0"/>
              <a:t>Storyboard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8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dirty="0" smtClean="0"/>
              <a:t>CLOSE-UP SHOT:   A close range of distance between the camera and the subject.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DISSOVLE: A transition between two shots, where one shot fades away and simultaneously another shot fades in.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FADE - A transition from a shot to black where the image gradually becomes darker is a Fade Out; or from black where the image gradually becomes brighter is a Fade In.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HIGH CAMERA ANGLE:  A camera angle which looks down on its subject making it look small, weak or unimportant.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JUMP CUT: A rapid, jerky transition from one frame to the next, either disrupting the flow of time or movement within a scene or making an abrupt transition from one scene to another.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LEVEL CAMERA ANGLE:  A camera angle which is even with the subject; it may be used as a neutral shot.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LONG SHOT:  A long range of distance between the camera and the subject, often providing a broader range of the setting.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LOW CAMERA ANGLE:  A camera angle which looks up at its subject; it makes the subject seem important and powerful.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PAN:  A steady, sweeping movement from one point in a scene to another.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POV (point of view shot): A shot which is understood to be seen from the point of view of a character within the scene.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REACTION SHOT- 1.: A shot of someone looking off screen. 2.: A reaction shot can also be a shot of someone in a conversation where they are not given a line of dialogue but are just listening to the other person speak.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TILT:  Using a camera on a tripod, the camera moves up or down to follow the action. 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ZOOM:  Use of the camera lens to move closely towards the subject.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http://www.youtube.com/watch?v=LgDwNxGIuCQ</a:t>
            </a:r>
            <a:r>
              <a:rPr lang="en-US" dirty="0" smtClean="0"/>
              <a:t> How-To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>
                <a:hlinkClick r:id="rId3"/>
              </a:rPr>
              <a:t>http://www.youtube.com/watch?v=3xwonyZdhgs</a:t>
            </a:r>
            <a:r>
              <a:rPr lang="en-US" dirty="0" smtClean="0"/>
              <a:t> Monsters, Inc. Before/After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>
                <a:hlinkClick r:id="rId4"/>
              </a:rPr>
              <a:t>http://www.youtube.com/watch?v=QOeaC8kcxH0&amp;feature=related</a:t>
            </a:r>
            <a:r>
              <a:rPr lang="en-US" dirty="0" smtClean="0"/>
              <a:t> Toy Story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399032"/>
          </a:xfrm>
        </p:spPr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2050" name="Picture 2" descr="C:\Users\Tyla Nikole Tyus\Downloads\g1rmdga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09961"/>
            <a:ext cx="5624522" cy="564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storyboard?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visual outline in a series of illustrations detailing what a film, an animation, a game or a multimedia project will look like when completed. </a:t>
            </a:r>
          </a:p>
          <a:p>
            <a:r>
              <a:rPr lang="en-US" dirty="0" smtClean="0"/>
              <a:t>“A highly interactive, visual process that combines both creative and analytical thinking, also known as ‘displayed thinking.’” - </a:t>
            </a:r>
            <a:r>
              <a:rPr lang="en-US" i="1" dirty="0" smtClean="0"/>
              <a:t>Thunderbolt Thinking, Grace </a:t>
            </a:r>
            <a:r>
              <a:rPr lang="en-US" i="1" dirty="0" err="1" smtClean="0"/>
              <a:t>McGartland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Sketches of what is happening during the current shot</a:t>
            </a:r>
          </a:p>
          <a:p>
            <a:r>
              <a:rPr lang="en-US" dirty="0" smtClean="0"/>
              <a:t>Captions with description of what is occurring on the screen</a:t>
            </a:r>
          </a:p>
          <a:p>
            <a:r>
              <a:rPr lang="en-US" dirty="0" smtClean="0"/>
              <a:t>Length of time of shot</a:t>
            </a:r>
          </a:p>
          <a:p>
            <a:r>
              <a:rPr lang="en-US" dirty="0" smtClean="0"/>
              <a:t>Order of sequence of shots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storyboard look like?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yla Nikole Tyus\Downloads\The_Lion_king_The_finale_02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457200"/>
            <a:ext cx="9509761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storyboards used for?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Movies</a:t>
            </a:r>
          </a:p>
          <a:p>
            <a:r>
              <a:rPr lang="en-US" dirty="0" smtClean="0"/>
              <a:t>TV Shows – Cartoons especially</a:t>
            </a:r>
          </a:p>
          <a:p>
            <a:r>
              <a:rPr lang="en-US" dirty="0" smtClean="0"/>
              <a:t>Music Videos</a:t>
            </a:r>
          </a:p>
          <a:p>
            <a:r>
              <a:rPr lang="en-US" dirty="0" err="1" smtClean="0"/>
              <a:t>Commericals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101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Who: </a:t>
            </a:r>
            <a:r>
              <a:rPr lang="en-US" dirty="0" smtClean="0"/>
              <a:t>Anyone who can visualize a story can create a storyboard, one that can be edited and polished by an expert.</a:t>
            </a:r>
          </a:p>
          <a:p>
            <a:r>
              <a:rPr lang="en-US" b="1" dirty="0" smtClean="0"/>
              <a:t>What: </a:t>
            </a:r>
            <a:r>
              <a:rPr lang="en-US" dirty="0" smtClean="0"/>
              <a:t>Series of illustrations detailing what a film, an animation, a game or a multimedia project will look like when completed. </a:t>
            </a:r>
          </a:p>
          <a:p>
            <a:r>
              <a:rPr lang="en-US" b="1" dirty="0" smtClean="0"/>
              <a:t>When: </a:t>
            </a:r>
            <a:r>
              <a:rPr lang="en-US" dirty="0" smtClean="0"/>
              <a:t>In 1928, Disney Animation Studios created storyboards for the first Mickey Mouse cartoon shorts. Storyboards have been used ever since then by filmmakers and animators the world over.</a:t>
            </a:r>
          </a:p>
          <a:p>
            <a:pPr>
              <a:buNone/>
            </a:pPr>
            <a:r>
              <a:rPr lang="en-US" dirty="0" smtClean="0"/>
              <a:t>	Alfred Hitchcock championed storyboards. He used them in all his films and claimed that once he had one, he never needed to touch a camera during filming.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101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How: </a:t>
            </a:r>
            <a:r>
              <a:rPr lang="en-US" dirty="0" smtClean="0"/>
              <a:t>The rubric of sequential art – a series of illustrations that produces a story that is instantly comprehensible. What transpires between each illustration is as important as the action depicted within them. The audience instinctively grasps the missing details.</a:t>
            </a:r>
          </a:p>
          <a:p>
            <a:r>
              <a:rPr lang="en-US" b="1" dirty="0" smtClean="0"/>
              <a:t>Why: </a:t>
            </a:r>
            <a:r>
              <a:rPr lang="en-US" dirty="0" smtClean="0"/>
              <a:t>Easier and faster to read than scripts. Because they are closest to a finished project, they assist a production crew by pointing up troublesome issues which can be corrected early, thus saving time and money. Directors and project leaders can maintain creative control over the final product.</a:t>
            </a:r>
          </a:p>
          <a:p>
            <a:r>
              <a:rPr lang="en-US" b="1" dirty="0" smtClean="0"/>
              <a:t>Where: </a:t>
            </a:r>
            <a:r>
              <a:rPr lang="en-US" dirty="0" smtClean="0"/>
              <a:t>Virtually every box office hit, successful game and critically acclaimed multimedia project started as a storyboard.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Storyboarding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Visual </a:t>
            </a:r>
          </a:p>
          <a:p>
            <a:r>
              <a:rPr lang="en-US" dirty="0" smtClean="0"/>
              <a:t> Reduces the time spent on unfocused, undirected discussion </a:t>
            </a:r>
          </a:p>
          <a:p>
            <a:r>
              <a:rPr lang="en-US" dirty="0" smtClean="0"/>
              <a:t>Allows everyone to share ideas equally</a:t>
            </a:r>
          </a:p>
          <a:p>
            <a:r>
              <a:rPr lang="en-US" dirty="0" smtClean="0"/>
              <a:t> Action-oriented, intense, and engages everyone in the process </a:t>
            </a:r>
          </a:p>
          <a:p>
            <a:r>
              <a:rPr lang="en-US" dirty="0" smtClean="0"/>
              <a:t>Especially helpful in generating alternatives and making decisions about them </a:t>
            </a:r>
          </a:p>
          <a:p>
            <a:r>
              <a:rPr lang="en-US" dirty="0" smtClean="0"/>
              <a:t>Demands a high degree of participation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474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Preplanning for  Your Video: Storyboarding</vt:lpstr>
      <vt:lpstr>What is a storyboard? </vt:lpstr>
      <vt:lpstr>Elements of a storyboard</vt:lpstr>
      <vt:lpstr>What does a storyboard look like?</vt:lpstr>
      <vt:lpstr>Slide 5</vt:lpstr>
      <vt:lpstr>What are storyboards used for? </vt:lpstr>
      <vt:lpstr>Storyboard 101 </vt:lpstr>
      <vt:lpstr>Storyboard 101 Cont’d</vt:lpstr>
      <vt:lpstr>Benefits of Storyboarding</vt:lpstr>
      <vt:lpstr>Why should I make a storyboard?</vt:lpstr>
      <vt:lpstr>What information should your storyboard have?</vt:lpstr>
      <vt:lpstr>Storyboard Vocabulary</vt:lpstr>
      <vt:lpstr>Videos</vt:lpstr>
      <vt:lpstr>More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Preplanning for  Your Video: Storyboarding</dc:title>
  <dc:creator>Tyla Nikole Tyus</dc:creator>
  <cp:lastModifiedBy>Tyla Nikole Tyus</cp:lastModifiedBy>
  <cp:revision>8</cp:revision>
  <dcterms:created xsi:type="dcterms:W3CDTF">2012-10-24T06:12:54Z</dcterms:created>
  <dcterms:modified xsi:type="dcterms:W3CDTF">2012-10-24T21:26:19Z</dcterms:modified>
</cp:coreProperties>
</file>